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1" r:id="rId11"/>
    <p:sldId id="269" r:id="rId12"/>
    <p:sldId id="266" r:id="rId13"/>
    <p:sldId id="267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791E8-3499-4502-8D96-4B03D94566BD}" type="datetimeFigureOut">
              <a:rPr lang="es-CL" smtClean="0"/>
              <a:t>05-03-2020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2D579-73B2-44AE-9BDD-3FECFB74C2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480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2D579-73B2-44AE-9BDD-3FECFB74C2C5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1854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2276-7EC9-4CC8-9B99-9944E4997C20}" type="datetimeFigureOut">
              <a:rPr lang="es-CL" smtClean="0"/>
              <a:t>05-03-2020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5D18-FE72-4574-B4A1-A1058928B1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764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2276-7EC9-4CC8-9B99-9944E4997C20}" type="datetimeFigureOut">
              <a:rPr lang="es-CL" smtClean="0"/>
              <a:t>05-03-2020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5D18-FE72-4574-B4A1-A1058928B1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810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2276-7EC9-4CC8-9B99-9944E4997C20}" type="datetimeFigureOut">
              <a:rPr lang="es-CL" smtClean="0"/>
              <a:t>05-03-2020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5D18-FE72-4574-B4A1-A1058928B1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5476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2276-7EC9-4CC8-9B99-9944E4997C20}" type="datetimeFigureOut">
              <a:rPr lang="es-CL" smtClean="0"/>
              <a:t>05-03-2020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5D18-FE72-4574-B4A1-A1058928B1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497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2276-7EC9-4CC8-9B99-9944E4997C20}" type="datetimeFigureOut">
              <a:rPr lang="es-CL" smtClean="0"/>
              <a:t>05-03-2020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5D18-FE72-4574-B4A1-A1058928B1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9630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2276-7EC9-4CC8-9B99-9944E4997C20}" type="datetimeFigureOut">
              <a:rPr lang="es-CL" smtClean="0"/>
              <a:t>05-03-2020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5D18-FE72-4574-B4A1-A1058928B1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7599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2276-7EC9-4CC8-9B99-9944E4997C20}" type="datetimeFigureOut">
              <a:rPr lang="es-CL" smtClean="0"/>
              <a:t>05-03-2020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5D18-FE72-4574-B4A1-A1058928B1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3742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2276-7EC9-4CC8-9B99-9944E4997C20}" type="datetimeFigureOut">
              <a:rPr lang="es-CL" smtClean="0"/>
              <a:t>05-03-2020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5D18-FE72-4574-B4A1-A1058928B1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3614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2276-7EC9-4CC8-9B99-9944E4997C20}" type="datetimeFigureOut">
              <a:rPr lang="es-CL" smtClean="0"/>
              <a:t>05-03-2020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5D18-FE72-4574-B4A1-A1058928B1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2227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2276-7EC9-4CC8-9B99-9944E4997C20}" type="datetimeFigureOut">
              <a:rPr lang="es-CL" smtClean="0"/>
              <a:t>05-03-2020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5D18-FE72-4574-B4A1-A1058928B1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4857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2276-7EC9-4CC8-9B99-9944E4997C20}" type="datetimeFigureOut">
              <a:rPr lang="es-CL" smtClean="0"/>
              <a:t>05-03-2020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5D18-FE72-4574-B4A1-A1058928B1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69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82276-7EC9-4CC8-9B99-9944E4997C20}" type="datetimeFigureOut">
              <a:rPr lang="es-CL" smtClean="0"/>
              <a:t>05-03-2020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95D18-FE72-4574-B4A1-A1058928B1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215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3558" t="53252" r="70087" b="34045"/>
          <a:stretch/>
        </p:blipFill>
        <p:spPr>
          <a:xfrm>
            <a:off x="719526" y="1122363"/>
            <a:ext cx="4227227" cy="37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0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DIFERENCIA DE CONJUNTOS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8733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Analiza las siguientes situaciones y representa en diagrama de VENN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 smtClean="0"/>
              <a:t>Dados los conjuntos: </a:t>
            </a:r>
          </a:p>
          <a:p>
            <a:pPr marL="0" indent="0">
              <a:buNone/>
            </a:pPr>
            <a:r>
              <a:rPr lang="es-CL" dirty="0" smtClean="0"/>
              <a:t>A = </a:t>
            </a:r>
            <a:r>
              <a:rPr lang="es-CL" dirty="0" err="1" smtClean="0"/>
              <a:t>I°</a:t>
            </a:r>
            <a:r>
              <a:rPr lang="es-CL" dirty="0" smtClean="0"/>
              <a:t> medio A            B = </a:t>
            </a:r>
            <a:r>
              <a:rPr lang="es-CL" dirty="0" err="1" smtClean="0"/>
              <a:t>I°</a:t>
            </a:r>
            <a:r>
              <a:rPr lang="es-CL" dirty="0" smtClean="0"/>
              <a:t> medio B             C = ARTE          D =  MÚSICA 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 smtClean="0"/>
              <a:t>EDUCACIÓN FÍSICA</a:t>
            </a:r>
          </a:p>
          <a:p>
            <a:r>
              <a:rPr lang="es-CL" dirty="0" smtClean="0"/>
              <a:t>ELECTIVO DE ARTE</a:t>
            </a:r>
          </a:p>
          <a:p>
            <a:r>
              <a:rPr lang="es-CL" dirty="0" smtClean="0"/>
              <a:t>ELECTIVO DE MÚSICA</a:t>
            </a:r>
          </a:p>
          <a:p>
            <a:r>
              <a:rPr lang="es-CL" dirty="0" err="1" smtClean="0"/>
              <a:t>I°</a:t>
            </a:r>
            <a:r>
              <a:rPr lang="es-CL" dirty="0" smtClean="0"/>
              <a:t> MEDIO A – ARTE</a:t>
            </a:r>
          </a:p>
          <a:p>
            <a:r>
              <a:rPr lang="es-CL" dirty="0" err="1" smtClean="0"/>
              <a:t>I°</a:t>
            </a:r>
            <a:r>
              <a:rPr lang="es-CL" dirty="0" smtClean="0"/>
              <a:t> MEDIO B – MÚSICA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298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945" t="37142" r="39037" b="25973"/>
          <a:stretch/>
        </p:blipFill>
        <p:spPr>
          <a:xfrm>
            <a:off x="2158583" y="1447630"/>
            <a:ext cx="7922693" cy="384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9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328" t="38166" r="38422" b="26998"/>
          <a:stretch/>
        </p:blipFill>
        <p:spPr>
          <a:xfrm>
            <a:off x="838200" y="1016130"/>
            <a:ext cx="10269688" cy="477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5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8205" t="53253" r="34941" b="32736"/>
          <a:stretch/>
        </p:blipFill>
        <p:spPr>
          <a:xfrm>
            <a:off x="838200" y="1027906"/>
            <a:ext cx="4537023" cy="413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5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3070" t="35297" r="69824" b="57412"/>
          <a:stretch/>
        </p:blipFill>
        <p:spPr>
          <a:xfrm>
            <a:off x="361859" y="1505208"/>
            <a:ext cx="4639075" cy="148302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4651" t="35297" r="48454" b="57412"/>
          <a:stretch/>
        </p:blipFill>
        <p:spPr>
          <a:xfrm>
            <a:off x="410980" y="3021847"/>
            <a:ext cx="4540834" cy="14697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5674" t="35297" r="28084" b="57412"/>
          <a:stretch/>
        </p:blipFill>
        <p:spPr>
          <a:xfrm>
            <a:off x="449705" y="4558808"/>
            <a:ext cx="4540834" cy="152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2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699" t="34683" r="6762" b="42777"/>
          <a:stretch/>
        </p:blipFill>
        <p:spPr>
          <a:xfrm>
            <a:off x="141468" y="1297665"/>
            <a:ext cx="11925613" cy="487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7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2433" y="102790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CL" dirty="0" smtClean="0"/>
              <a:t>Determina la intersección entre los siguientes conjuntos: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6086" t="36322" r="25819" b="40727"/>
          <a:stretch/>
        </p:blipFill>
        <p:spPr>
          <a:xfrm>
            <a:off x="424360" y="1690688"/>
            <a:ext cx="11343279" cy="381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1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472" t="33658" r="48873" b="26793"/>
          <a:stretch/>
        </p:blipFill>
        <p:spPr>
          <a:xfrm>
            <a:off x="838200" y="809467"/>
            <a:ext cx="6791793" cy="565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5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2660" y="434221"/>
            <a:ext cx="8800475" cy="744147"/>
          </a:xfrm>
        </p:spPr>
        <p:txBody>
          <a:bodyPr/>
          <a:lstStyle/>
          <a:p>
            <a:r>
              <a:rPr lang="es-CL" dirty="0" smtClean="0"/>
              <a:t>Presenta en diagrama de llaves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s-CL" dirty="0" smtClean="0"/>
              <a:t>AUB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s-CL" dirty="0" smtClean="0"/>
              <a:t>AUC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s-CL" dirty="0" smtClean="0"/>
              <a:t>BUC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s-CL" dirty="0" smtClean="0"/>
              <a:t>A∩C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s-CL" dirty="0" smtClean="0"/>
              <a:t>B∩C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s-CL" dirty="0" smtClean="0"/>
              <a:t>B∩C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4047" t="22797" r="4918" b="23105"/>
          <a:stretch/>
        </p:blipFill>
        <p:spPr>
          <a:xfrm>
            <a:off x="7390151" y="1273085"/>
            <a:ext cx="4487511" cy="443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0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468" t="34887" r="52430" b="28818"/>
          <a:stretch/>
        </p:blipFill>
        <p:spPr>
          <a:xfrm>
            <a:off x="3582649" y="574988"/>
            <a:ext cx="4257206" cy="434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8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006" t="35092" r="52715" b="28023"/>
          <a:stretch/>
        </p:blipFill>
        <p:spPr>
          <a:xfrm>
            <a:off x="3028014" y="704538"/>
            <a:ext cx="4918772" cy="481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5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81</Words>
  <Application>Microsoft Office PowerPoint</Application>
  <PresentationFormat>Panorámica</PresentationFormat>
  <Paragraphs>19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 en diagrama de llaves</vt:lpstr>
      <vt:lpstr>Presentación de PowerPoint</vt:lpstr>
      <vt:lpstr>Presentación de PowerPoint</vt:lpstr>
      <vt:lpstr>DIFERENCIA DE CONJUNTOS</vt:lpstr>
      <vt:lpstr>Analiza las siguientes situaciones y representa en diagrama de VENN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 Profesores21</dc:creator>
  <cp:lastModifiedBy>PC Profesores21</cp:lastModifiedBy>
  <cp:revision>13</cp:revision>
  <dcterms:created xsi:type="dcterms:W3CDTF">2020-03-03T17:09:05Z</dcterms:created>
  <dcterms:modified xsi:type="dcterms:W3CDTF">2020-03-05T20:04:24Z</dcterms:modified>
</cp:coreProperties>
</file>